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 с переходом на северный 3-8 м/с. Температура воздуха ночью 17-19,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1-6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7953620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95876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Д.Г.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15343</TotalTime>
  <Words>604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3142</cp:revision>
  <cp:lastPrinted>2021-02-03T11:37:00Z</cp:lastPrinted>
  <dcterms:created xsi:type="dcterms:W3CDTF">2018-03-27T06:03:00Z</dcterms:created>
  <dcterms:modified xsi:type="dcterms:W3CDTF">2023-06-03T07:36:03Z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