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6441" autoAdjust="0"/>
    <p:restoredTop sz="94660"/>
  </p:normalViewPr>
  <p:slideViewPr>
    <p:cSldViewPr showGuides="1">
      <p:cViewPr>
        <p:scale>
          <a:sx n="106" d="100"/>
          <a:sy n="106" d="100"/>
        </p:scale>
        <p:origin x="-66" y="-14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154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</a:t>
                      </a:r>
                      <a:r>
                        <a:rPr lang="ru-RU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97016" y="2132856"/>
            <a:ext cx="4680169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июня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 июня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4105286737"/>
              </p:ext>
            </p:extLst>
          </p:nvPr>
        </p:nvGraphicFramePr>
        <p:xfrm>
          <a:off x="5139910" y="652716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38445594"/>
              </p:ext>
            </p:extLst>
          </p:nvPr>
        </p:nvGraphicFramePr>
        <p:xfrm>
          <a:off x="5019674" y="3986763"/>
          <a:ext cx="4693126" cy="254040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72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637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1118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7163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7163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7163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7163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8089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2,8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8089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0,16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8089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188640"/>
            <a:ext cx="47598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2023 г.</a:t>
            </a:r>
            <a:endParaRPr lang="ru-RU" altLang="en-US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670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Малооблачно,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южный 9-14, днем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порывы     15-20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Температура воздуха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19-21 тепла,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днем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сильная жара 36-38 градусов.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05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2023 г.</a:t>
            </a:r>
          </a:p>
          <a:p>
            <a:pPr indent="26670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Температура воздуха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19-21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тепла.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97016" y="3212976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/Ю. Смирнягина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=""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14321</TotalTime>
  <Words>594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3248</cp:revision>
  <cp:lastPrinted>2021-07-01T03:56:27Z</cp:lastPrinted>
  <dcterms:created xsi:type="dcterms:W3CDTF">2018-03-27T06:03:00Z</dcterms:created>
  <dcterms:modified xsi:type="dcterms:W3CDTF">2023-06-03T07:21:00Z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