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63209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15426155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облачность</a:t>
            </a:r>
            <a:r>
              <a:rPr lang="ru-RU" sz="1200" dirty="0">
                <a:latin typeface="Times New Roman"/>
                <a:ea typeface="Times New Roman"/>
              </a:rPr>
              <a:t>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 smtClean="0">
                <a:latin typeface="Times New Roman"/>
                <a:ea typeface="Times New Roman"/>
              </a:rPr>
              <a:t>Ветер северо-восточный </a:t>
            </a:r>
            <a:r>
              <a:rPr lang="kk-KZ" sz="1200" dirty="0" smtClean="0">
                <a:latin typeface="Times New Roman"/>
                <a:ea typeface="Times New Roman"/>
              </a:rPr>
              <a:t>7-12 </a:t>
            </a:r>
            <a:r>
              <a:rPr lang="ru-RU" sz="1200" dirty="0" smtClean="0">
                <a:latin typeface="Times New Roman"/>
                <a:ea typeface="Times New Roman"/>
              </a:rPr>
              <a:t>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</a:t>
            </a:r>
            <a:r>
              <a:rPr lang="ru-RU" sz="1200" dirty="0" smtClean="0">
                <a:latin typeface="Times New Roman"/>
                <a:ea typeface="Times New Roman"/>
              </a:rPr>
              <a:t>ночью </a:t>
            </a:r>
            <a:r>
              <a:rPr lang="kk-KZ" sz="1200" dirty="0" smtClean="0">
                <a:latin typeface="Times New Roman"/>
                <a:ea typeface="Times New Roman"/>
              </a:rPr>
              <a:t>19-21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37-39 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5-10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smtClean="0">
                <a:latin typeface="Times New Roman"/>
                <a:ea typeface="Times New Roman"/>
              </a:rPr>
              <a:t>18-20</a:t>
            </a:r>
            <a:r>
              <a:rPr lang="ru-RU" sz="120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/М.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13991</TotalTime>
  <Words>581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2661</cp:revision>
  <cp:lastPrinted>2021-07-01T03:56:27Z</cp:lastPrinted>
  <dcterms:created xsi:type="dcterms:W3CDTF">2018-03-27T06:03:00Z</dcterms:created>
  <dcterms:modified xsi:type="dcterms:W3CDTF">2023-06-03T06:56:06Z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