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6270331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03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7466619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июня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2-7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года метеорологические условия будут способствовать накоплению загрязняющих 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 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18043</TotalTime>
  <Words>590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2702</cp:revision>
  <cp:lastPrinted>2021-10-14T11:15:53Z</cp:lastPrinted>
  <dcterms:created xsi:type="dcterms:W3CDTF">2018-03-27T06:03:00Z</dcterms:created>
  <dcterms:modified xsi:type="dcterms:W3CDTF">2023-06-03T06:26:56Z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