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6441" autoAdjust="0"/>
    <p:restoredTop sz="94660"/>
  </p:normalViewPr>
  <p:slideViewPr>
    <p:cSldViewPr showGuides="1">
      <p:cViewPr>
        <p:scale>
          <a:sx n="106" d="100"/>
          <a:sy n="106" d="100"/>
        </p:scale>
        <p:origin x="-1926" y="-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июня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264313404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июня по 21 ч. 05 июня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Малооблачно, без осадков. 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южный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19-21 тепла, днем сильная жара 36-38 градусов.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июня по 09 ч. 06 июня 2023 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19-21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14322</TotalTime>
  <Words>588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3253</cp:revision>
  <cp:lastPrinted>2021-07-01T03:56:27Z</cp:lastPrinted>
  <dcterms:created xsi:type="dcterms:W3CDTF">2018-03-27T06:03:00Z</dcterms:created>
  <dcterms:modified xsi:type="dcterms:W3CDTF">2023-06-04T05:34:19Z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