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7627014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04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июня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1091295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июня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июня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05 июня2023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юго-восточный с переходом на юго-западный 5-10 м/с. Температура воздуха ночью 18-20 тепла, днем 35-37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июня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13282</TotalTime>
  <Words>625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2751</cp:revision>
  <cp:lastPrinted>2021-07-01T03:56:27Z</cp:lastPrinted>
  <dcterms:created xsi:type="dcterms:W3CDTF">2018-03-27T06:03:00Z</dcterms:created>
  <dcterms:modified xsi:type="dcterms:W3CDTF">2023-06-04T06:43:07Z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