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5682623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 smtClean="0">
                <a:latin typeface="Times New Roman"/>
                <a:ea typeface="Calibri"/>
              </a:rPr>
              <a:t>без осадков. </a:t>
            </a:r>
            <a:r>
              <a:rPr lang="ru-RU" sz="1200" dirty="0" smtClean="0">
                <a:latin typeface="Times New Roman"/>
                <a:ea typeface="Calibri"/>
              </a:rPr>
              <a:t>Ветер север</a:t>
            </a:r>
            <a:r>
              <a:rPr lang="kk-KZ" sz="1200" dirty="0" smtClean="0">
                <a:latin typeface="Times New Roman"/>
                <a:ea typeface="Calibri"/>
              </a:rPr>
              <a:t>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 smtClean="0">
                <a:latin typeface="Times New Roman"/>
                <a:ea typeface="Calibri"/>
              </a:rPr>
              <a:t>18-20,</a:t>
            </a:r>
            <a:r>
              <a:rPr lang="ru-RU" sz="1200" dirty="0" smtClean="0">
                <a:latin typeface="Times New Roman"/>
                <a:ea typeface="Calibri"/>
              </a:rPr>
              <a:t> </a:t>
            </a:r>
            <a:r>
              <a:rPr lang="ru-RU" sz="1200" dirty="0"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latin typeface="Times New Roman"/>
                <a:ea typeface="Calibri"/>
              </a:rPr>
              <a:t>33</a:t>
            </a:r>
            <a:r>
              <a:rPr lang="kk-KZ" sz="1200" dirty="0" smtClean="0">
                <a:latin typeface="Times New Roman"/>
                <a:ea typeface="Calibri"/>
              </a:rPr>
              <a:t>-35 </a:t>
            </a:r>
            <a:r>
              <a:rPr lang="kk-KZ" sz="1200" dirty="0">
                <a:latin typeface="Times New Roman"/>
                <a:ea typeface="Calibri"/>
              </a:rPr>
              <a:t>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05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2713333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2507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0.63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0.42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3.9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itchFamily="18" charset="0"/>
                          <a:cs typeface="Times New Roman" pitchFamily="18" charset="0"/>
                        </a:rPr>
                        <a:t>0.49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14827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3021</cp:revision>
  <cp:lastPrinted>2023-01-18T06:16:28Z</cp:lastPrinted>
  <dcterms:created xsi:type="dcterms:W3CDTF">2018-03-27T06:03:00Z</dcterms:created>
  <dcterms:modified xsi:type="dcterms:W3CDTF">2023-06-04T06:44:33Z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