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-168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6067486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Ночью 05, 06 июня 2023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 загрязняющих веществ в атмосфере города. </a:t>
            </a:r>
            <a:endParaRPr lang="ru-RU" altLang="en-US" sz="11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741452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2592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smtClean="0">
                <a:solidFill>
                  <a:srgbClr val="212121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днем небольшой дождь. Ночью и утром туман. Ветер северный 3-8 м/с. Температура воздуха ночью 20-22, днем 29-31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июня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19-21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Н.А./Бекмурзаеа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19316</TotalTime>
  <Words>615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2785</cp:revision>
  <cp:lastPrinted>2021-10-15T03:50:29Z</cp:lastPrinted>
  <dcterms:created xsi:type="dcterms:W3CDTF">2018-03-27T06:03:00Z</dcterms:created>
  <dcterms:modified xsi:type="dcterms:W3CDTF">2023-06-04T06:42:00Z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