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№155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05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04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05 июня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5-10 м/с. Температура воздуха ночью 15-17, днем 33-35 тепла.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06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05 июня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06 июня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5-10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05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786188"/>
          <a:ext cx="4637064" cy="23393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3207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0,641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Мухитдинова Р.А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16151</TotalTime>
  <Words>566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3252</cp:revision>
  <cp:lastPrinted>2021-07-01T03:56:27Z</cp:lastPrinted>
  <dcterms:created xsi:type="dcterms:W3CDTF">2018-03-27T06:03:00Z</dcterms:created>
  <dcterms:modified xsi:type="dcterms:W3CDTF">2023-06-04T07:54:29Z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