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8148" autoAdjust="0"/>
  </p:normalViewPr>
  <p:slideViewPr>
    <p:cSldViewPr showGuides="1">
      <p:cViewPr varScale="1">
        <p:scale>
          <a:sx n="110" d="100"/>
          <a:sy n="110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735758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с переходом на северо-восточный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34-36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северо-восточный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18-20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8407258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,403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июня, ночью 06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18147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2974</cp:revision>
  <cp:lastPrinted>2021-07-01T03:56:27Z</cp:lastPrinted>
  <dcterms:created xsi:type="dcterms:W3CDTF">2018-03-27T06:03:00Z</dcterms:created>
  <dcterms:modified xsi:type="dcterms:W3CDTF">2023-06-04T07:59:52Z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