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2" d="100"/>
          <a:sy n="112" d="100"/>
        </p:scale>
        <p:origin x="-195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05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04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05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северо-западный, северный 5-10 м/с. Температура воздуха ночью 15-17, днем 33-35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1-6 м/с. Температура воздуха 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826989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06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95876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15345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3145</cp:revision>
  <cp:lastPrinted>2021-02-03T11:37:00Z</cp:lastPrinted>
  <dcterms:created xsi:type="dcterms:W3CDTF">2018-03-27T06:03:00Z</dcterms:created>
  <dcterms:modified xsi:type="dcterms:W3CDTF">2023-06-04T07:57:34Z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