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62028894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июня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05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18-20 тепла, днем сильная жара 36-38 градусов.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06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19-21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04 июня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18420730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15691</TotalTime>
  <Words>575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2697</cp:revision>
  <cp:lastPrinted>2021-07-01T03:56:27Z</cp:lastPrinted>
  <dcterms:created xsi:type="dcterms:W3CDTF">2018-03-27T06:03:00Z</dcterms:created>
  <dcterms:modified xsi:type="dcterms:W3CDTF">2023-06-04T08:08:20Z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