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-2346" y="-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26518AF-A22C-4C81-9730-D572D7D21CD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329579-4920-407A-BE23-927DF186D0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2645A4-7675-4492-88B1-C588A3F0E8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0E72E-A673-443C-B950-819FC682C5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B0FEC-6C06-462F-81A9-FD6754793E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3A3D7-E4B3-4C51-B849-5ACECA084D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C260E-05E1-429C-AC3D-6373AC209F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0E3FE-B266-4C79-BD22-40B4059D43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99885-4ED7-459A-9256-B81ADD980E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E9A44-9AAA-404F-A739-B54773DBBC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F041A-6BD8-4928-A15C-A27E6004C58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C2325-61E3-4897-B86B-A0EB85CBCC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13A96B3-F531-499D-A07F-5B9EB34BCD4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04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05 июня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04 </a:t>
            </a:r>
            <a:r>
              <a:rPr lang="ru-RU" b="1">
                <a:solidFill>
                  <a:schemeClr val="tx1"/>
                </a:solidFill>
              </a:rPr>
              <a:t>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05 июня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ночью 17-19, днем 31-33 тепла.</a:t>
            </a:r>
          </a:p>
          <a:p>
            <a:pPr algn="just">
              <a:buFont typeface="Arial" charset="0"/>
              <a:buNone/>
            </a:pP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06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05 июня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06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юго-восточный 2-7 м/с. Температура воздуха 17-19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05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06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04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151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2826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183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Медеуова Г.А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16188</TotalTime>
  <Words>769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3411</cp:revision>
  <cp:lastPrinted>2021-07-01T09:11:30Z</cp:lastPrinted>
  <dcterms:created xsi:type="dcterms:W3CDTF">2018-03-27T06:03:00Z</dcterms:created>
  <dcterms:modified xsi:type="dcterms:W3CDTF">2023-06-04T07:55:44Z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