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4527" autoAdjust="0"/>
  </p:normalViewPr>
  <p:slideViewPr>
    <p:cSldViewPr showGuides="1">
      <p:cViewPr>
        <p:scale>
          <a:sx n="100" d="100"/>
          <a:sy n="100" d="100"/>
        </p:scale>
        <p:origin x="-2346" y="-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4185409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155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x-none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15142"/>
            <a:ext cx="4758096" cy="143116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04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Мало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облачно, </a:t>
            </a:r>
            <a:r>
              <a:rPr lang="ru-RU" sz="1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Ветер восточный 9-14 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7-19 тепла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36-38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градусов</a:t>
            </a:r>
            <a:r>
              <a:rPr lang="x-none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06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Малооблачно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Ветер восточный 7-12 м/с. Температура воздуха ночью 18-20 тепла.</a:t>
            </a:r>
            <a:endParaRPr lang="x-none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xmlns="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ночью 06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xmlns="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70280427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xmlns="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xmlns="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xmlns="" val="3747692083"/>
                    </a:ext>
                  </a:extLst>
                </a:gridCol>
              </a:tblGrid>
              <a:tr h="4297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25975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x-non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22995</TotalTime>
  <Words>615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3763</cp:revision>
  <cp:lastPrinted>2021-11-30T05:55:24Z</cp:lastPrinted>
  <dcterms:created xsi:type="dcterms:W3CDTF">2018-03-27T06:03:00Z</dcterms:created>
  <dcterms:modified xsi:type="dcterms:W3CDTF">2023-06-04T08:11:44Z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