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293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59442499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№156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июня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июня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юго-восточный, южный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5-10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днем сильная жара 33-35 градусов.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7 июня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6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7 июня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юго-восточный 5-10 м/с. Температура воздуха 20-22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247765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5 июня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7697" y="3102366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7459370"/>
              </p:ext>
            </p:extLst>
          </p:nvPr>
        </p:nvGraphicFramePr>
        <p:xfrm>
          <a:off x="5019674" y="4221088"/>
          <a:ext cx="4691064" cy="22057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440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В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Садуева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16742</TotalTime>
  <Words>649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2869</cp:revision>
  <cp:lastPrinted>2021-07-01T03:56:27Z</cp:lastPrinted>
  <dcterms:created xsi:type="dcterms:W3CDTF">2018-03-27T06:03:00Z</dcterms:created>
  <dcterms:modified xsi:type="dcterms:W3CDTF">2023-06-05T06:13:57Z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