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102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606672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06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небольшой дождь, гроза. Ветер 7-12, днем порывы 15-18 м/с. Температура воздуха ночью 18-20 тепла, днем сильная жара 35-37 градусов.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07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19-21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05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356284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15698</TotalTime>
  <Words>613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2699</cp:revision>
  <cp:lastPrinted>2021-07-01T03:56:27Z</cp:lastPrinted>
  <dcterms:created xsi:type="dcterms:W3CDTF">2018-03-27T06:03:00Z</dcterms:created>
  <dcterms:modified xsi:type="dcterms:W3CDTF">2023-06-05T06:31:30Z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