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891223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июня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519159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Небольшая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2-7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днем сильная жара 35-37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года метеорологические условия будут способствовать накоплению загрязняющих веществ в атмосфере города. 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20814</TotalTime>
  <Words>647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2914</cp:revision>
  <cp:lastPrinted>2021-10-18T15:52:53Z</cp:lastPrinted>
  <dcterms:created xsi:type="dcterms:W3CDTF">2018-03-27T06:03:00Z</dcterms:created>
  <dcterms:modified xsi:type="dcterms:W3CDTF">2023-06-05T06:48:18Z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