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 . Ветер юго-западный, западный 5-10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грозе порывы 15 м/с. Температура воздуха ночью 17-19, днем 33-35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северо-восточный, восточный 5-10 м/с. Температура воздуха 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826989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07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95876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15348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3151</cp:revision>
  <cp:lastPrinted>2021-02-03T11:37:00Z</cp:lastPrinted>
  <dcterms:created xsi:type="dcterms:W3CDTF">2018-03-27T06:03:00Z</dcterms:created>
  <dcterms:modified xsi:type="dcterms:W3CDTF">2023-06-05T06:12:17Z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