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384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9683559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по 21 ч. 06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северный 9-14,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18-20 тепла, днем сильная жара 34-36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по 09 ч. 07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14329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3259</cp:revision>
  <cp:lastPrinted>2021-07-01T03:56:27Z</cp:lastPrinted>
  <dcterms:created xsi:type="dcterms:W3CDTF">2018-03-27T06:03:00Z</dcterms:created>
  <dcterms:modified xsi:type="dcterms:W3CDTF">2023-06-05T07:13:47Z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