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243836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юго-восточный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18-20 тепла, днем сильная 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35-37 градусов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7 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0321032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16199</TotalTime>
  <Words>537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2835</cp:revision>
  <cp:lastPrinted>2021-07-01T03:56:27Z</cp:lastPrinted>
  <dcterms:created xsi:type="dcterms:W3CDTF">2018-03-27T06:03:00Z</dcterms:created>
  <dcterms:modified xsi:type="dcterms:W3CDTF">2023-06-05T06:13:09Z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