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35565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05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</a:rPr>
              <a:t>западный, север</a:t>
            </a:r>
            <a:r>
              <a:rPr lang="kk-KZ" sz="1200" dirty="0">
                <a:latin typeface="Times New Roman"/>
                <a:ea typeface="Calibri"/>
              </a:rPr>
              <a:t>о-западный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19-21,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34</a:t>
            </a:r>
            <a:r>
              <a:rPr lang="kk-KZ" sz="1200" dirty="0" smtClean="0">
                <a:latin typeface="Times New Roman"/>
                <a:ea typeface="Calibri"/>
              </a:rPr>
              <a:t>-36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западный, 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60218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14815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3038</cp:revision>
  <cp:lastPrinted>2023-05-30T06:33:28Z</cp:lastPrinted>
  <dcterms:created xsi:type="dcterms:W3CDTF">2018-03-27T06:03:00Z</dcterms:created>
  <dcterms:modified xsi:type="dcterms:W3CDTF">2023-06-05T05:24:32Z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