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дождь. Ветер северо-западный 8-13 м/с. Температура воздуха ночью 15-17, днем 24-26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07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18269892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июня,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08 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95876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15351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3155</cp:revision>
  <cp:lastPrinted>2021-02-03T11:37:00Z</cp:lastPrinted>
  <dcterms:created xsi:type="dcterms:W3CDTF">2018-03-27T06:03:00Z</dcterms:created>
  <dcterms:modified xsi:type="dcterms:W3CDTF">2023-06-06T06:50:57Z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