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8258630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157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июня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415142"/>
            <a:ext cx="4758096" cy="143116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07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0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Ветер юго-западный 7-12 </a:t>
            </a:r>
            <a:r>
              <a:rPr lang="ru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20-22 тепла</a:t>
            </a:r>
            <a:r>
              <a:rPr lang="ru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днем 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сильная жара 37-39</a:t>
            </a:r>
            <a:r>
              <a:rPr lang="ru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градусов</a:t>
            </a:r>
            <a:r>
              <a:rPr lang="ru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0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0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08 июня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Малооблачно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юго-западный 7-12 м/с. Температура воздуха ночью 20-22 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июня, ночью 08 июня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07182"/>
              </p:ext>
            </p:extLst>
          </p:nvPr>
        </p:nvGraphicFramePr>
        <p:xfrm>
          <a:off x="5046663" y="3897847"/>
          <a:ext cx="4645221" cy="2377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297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23003</TotalTime>
  <Words>657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3773</cp:revision>
  <cp:lastPrinted>2021-11-30T05:55:24Z</cp:lastPrinted>
  <dcterms:created xsi:type="dcterms:W3CDTF">2018-03-27T06:03:00Z</dcterms:created>
  <dcterms:modified xsi:type="dcterms:W3CDTF">2023-06-06T06:17:31Z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