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157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07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июня 2023 г.</a:t>
            </a:r>
          </a:p>
          <a:p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5-10 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18-20,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34-36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ctr"/>
            <a:r>
              <a:rPr lang="ru-RU" sz="1200" dirty="0" smtClean="0"/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июня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июня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июня 2023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5-10 м/с.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71810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71678"/>
            <a:ext cx="468153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357562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24438" y="3786188"/>
          <a:ext cx="4513543" cy="23393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79073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59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19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1380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Мухитдинова Р.А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Самайұлы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16159</TotalTime>
  <Words>566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3254</cp:revision>
  <cp:lastPrinted>2021-07-01T03:56:27Z</cp:lastPrinted>
  <dcterms:created xsi:type="dcterms:W3CDTF">2018-03-27T06:03:00Z</dcterms:created>
  <dcterms:modified xsi:type="dcterms:W3CDTF">2023-06-06T06:31:27Z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