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 /><Relationship Id="rId2" Type="http://schemas.openxmlformats.org/package/2006/relationships/metadata/core-properties" Target="docProps/core.xml" /><Relationship Id="rId1" Type="http://schemas.openxmlformats.org/officeDocument/2006/relationships/officeDocument" Target="ppt/presentation.xml" /><Relationship Id="rId4" Type="http://schemas.openxmlformats.org/officeDocument/2006/relationships/custom-properties" Target="docProps/custom.xml" 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6441" autoAdjust="0"/>
    <p:restoredTop sz="94660"/>
  </p:normalViewPr>
  <p:slideViewPr>
    <p:cSldViewPr showGuides="1">
      <p:cViewPr>
        <p:scale>
          <a:sx n="106" d="100"/>
          <a:sy n="106" d="100"/>
        </p:scale>
        <p:origin x="-384" y="-19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 /><Relationship Id="rId3" Type="http://schemas.openxmlformats.org/officeDocument/2006/relationships/slide" Target="slides/slide2.xml" /><Relationship Id="rId7" Type="http://schemas.openxmlformats.org/officeDocument/2006/relationships/theme" Target="theme/theme1.xml" /><Relationship Id="rId2" Type="http://schemas.openxmlformats.org/officeDocument/2006/relationships/slide" Target="slides/slide1.xml" /><Relationship Id="rId1" Type="http://schemas.openxmlformats.org/officeDocument/2006/relationships/slideMaster" Target="slideMasters/slideMaster1.xml" /><Relationship Id="rId6" Type="http://schemas.openxmlformats.org/officeDocument/2006/relationships/viewProps" Target="viewProps.xml" /><Relationship Id="rId5" Type="http://schemas.openxmlformats.org/officeDocument/2006/relationships/presProps" Target="presProps.xml" /><Relationship Id="rId4" Type="http://schemas.openxmlformats.org/officeDocument/2006/relationships/notesMaster" Target="notesMasters/notesMaster1.xml" 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 /><Relationship Id="rId3" Type="http://schemas.openxmlformats.org/officeDocument/2006/relationships/slideLayout" Target="../slideLayouts/slideLayout3.xml" /><Relationship Id="rId7" Type="http://schemas.openxmlformats.org/officeDocument/2006/relationships/slideLayout" Target="../slideLayouts/slideLayout7.xml" /><Relationship Id="rId12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1" Type="http://schemas.openxmlformats.org/officeDocument/2006/relationships/slideLayout" Target="../slideLayouts/slideLayout1.xml" /><Relationship Id="rId6" Type="http://schemas.openxmlformats.org/officeDocument/2006/relationships/slideLayout" Target="../slideLayouts/slideLayout6.xml" /><Relationship Id="rId11" Type="http://schemas.openxmlformats.org/officeDocument/2006/relationships/slideLayout" Target="../slideLayouts/slideLayout11.xml" /><Relationship Id="rId5" Type="http://schemas.openxmlformats.org/officeDocument/2006/relationships/slideLayout" Target="../slideLayouts/slideLayout5.xml" /><Relationship Id="rId10" Type="http://schemas.openxmlformats.org/officeDocument/2006/relationships/slideLayout" Target="../slideLayouts/slideLayout10.xml" /><Relationship Id="rId4" Type="http://schemas.openxmlformats.org/officeDocument/2006/relationships/slideLayout" Target="../slideLayouts/slideLayout4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 /><Relationship Id="rId1" Type="http://schemas.openxmlformats.org/officeDocument/2006/relationships/slideLayout" Target="../slideLayouts/slideLayout1.xml" 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 /><Relationship Id="rId2" Type="http://schemas.openxmlformats.org/officeDocument/2006/relationships/hyperlink" Target="mailto:pressmeteo@gmail.com" TargetMode="External" /><Relationship Id="rId1" Type="http://schemas.openxmlformats.org/officeDocument/2006/relationships/slideLayout" Target="../slideLayouts/slideLayout1.xml" 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№157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июня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97016" y="2132856"/>
            <a:ext cx="4680169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 июня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июня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105286737"/>
              </p:ext>
            </p:extLst>
          </p:nvPr>
        </p:nvGraphicFramePr>
        <p:xfrm>
          <a:off x="5139910" y="652716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мая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67562949"/>
              </p:ext>
            </p:extLst>
          </p:nvPr>
        </p:nvGraphicFramePr>
        <p:xfrm>
          <a:off x="5019674" y="3986763"/>
          <a:ext cx="4693126" cy="254040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729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6379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61118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7163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7163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7163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7163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1264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8089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8089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0,19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8089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188640"/>
            <a:ext cx="47598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 июня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 июня по 21 ч. 07 июня 2023 г.</a:t>
            </a:r>
            <a:endParaRPr lang="ru-RU" altLang="en-US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670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днем дождь, гроза. Ветер западный, северо-западный 9-14, днем порывы 15-20 м/с.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Температура воздуха ночью 18-20 тепла, днем сильная жара 35-37 градусов.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08 июня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 июня по 09 ч. 08 июня 2023 г.</a:t>
            </a:r>
          </a:p>
          <a:p>
            <a:pPr indent="26670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дождь, гроза. Ветер северо-западный             9-14, порывы 15-20 м/с.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Температура воздуха </a:t>
            </a:r>
            <a:r>
              <a:rPr lang="ru-RU" sz="1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17-19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тепла.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97016" y="3212976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/Г.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Газизова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14332</TotalTime>
  <Words>589</Words>
  <Application>Microsoft Office PowerPoint</Application>
  <PresentationFormat>Лист A4 (210x297 мм)</PresentationFormat>
  <Paragraphs>85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Александр Новиков</cp:lastModifiedBy>
  <cp:revision>3264</cp:revision>
  <cp:lastPrinted>2021-07-01T03:56:27Z</cp:lastPrinted>
  <dcterms:created xsi:type="dcterms:W3CDTF">2018-03-27T06:03:00Z</dcterms:created>
  <dcterms:modified xsi:type="dcterms:W3CDTF">2023-06-06T06:25:44Z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