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017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85687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6,259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кратковременный дождь, гроза. Ветер северо-западный 9-14 м/с. Температура воздуха ночью 18-20,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19304</TotalTime>
  <Words>541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2021-10-15T03:50:29Z</cp:lastPrinted>
  <dcterms:created xsi:type="dcterms:W3CDTF">2018-03-27T06:03:00Z</dcterms:created>
  <dcterms:modified xsi:type="dcterms:W3CDTF">2023-06-06T07:13:00Z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