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3643868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06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4661099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Небольшая облачность,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32-34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года метеорологические условия будут способствовать накоплению загрязняющих 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 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18057</TotalTime>
  <Words>591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2709</cp:revision>
  <cp:lastPrinted>2021-10-14T11:15:53Z</cp:lastPrinted>
  <dcterms:created xsi:type="dcterms:W3CDTF">2018-03-27T06:03:00Z</dcterms:created>
  <dcterms:modified xsi:type="dcterms:W3CDTF">2023-06-06T07:44:43Z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