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3C7709C-2D1A-432A-968E-132DC0253B8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8003344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3B811-318B-43ED-AF82-8581A52C74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7E33B-2DCB-4416-817A-EE608E4CCD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0E1FC-87C5-4D1B-B884-21C4C3EB88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BF5B6-0F59-435B-834E-A63680D711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9C5AD-5801-4025-BE40-C497AD1C33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3816D-98F6-4238-868C-2491E9E6A7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50520-55A8-4ADB-8793-13026F62F2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29BCD-B7F3-4707-864C-428A28B37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DA953-00D3-453D-B0C2-370FA79987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2402D-23F6-4069-931F-F4E85A148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37E5C-DEA2-4275-8544-A4F5AA2973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62A9B1C-2FE3-4189-873E-934961690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157</a:t>
            </a:r>
            <a:endParaRPr lang="ru-RU" altLang="zh-CN" sz="1600" b="1" i="1" dirty="0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</a:rPr>
              <a:t>06 </a:t>
            </a:r>
            <a:r>
              <a:rPr lang="kk-KZ" altLang="zh-CN" b="1" i="1" dirty="0">
                <a:solidFill>
                  <a:srgbClr val="002060"/>
                </a:solidFill>
              </a:rPr>
              <a:t>июня 2023 года</a:t>
            </a:r>
            <a:endParaRPr lang="zh-CN" b="1" i="1" dirty="0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212365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06 </a:t>
            </a:r>
            <a:r>
              <a:rPr lang="ru-RU" b="1" dirty="0">
                <a:solidFill>
                  <a:schemeClr val="tx1"/>
                </a:solidFill>
              </a:rPr>
              <a:t>июня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07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июня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20-22 тепла,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сильная жара 34-36 градусов.</a:t>
            </a:r>
            <a:endParaRPr lang="ru-RU" dirty="0">
              <a:solidFill>
                <a:schemeClr val="tx1"/>
              </a:solidFill>
            </a:endParaRPr>
          </a:p>
          <a:p>
            <a:pPr algn="just">
              <a:buFont typeface="Arial" charset="0"/>
              <a:buNone/>
            </a:pPr>
            <a:endParaRPr lang="ru-RU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07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июня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20-22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dirty="0" smtClean="0">
                <a:solidFill>
                  <a:schemeClr val="tx1"/>
                </a:solidFill>
                <a:sym typeface="+mn-ea"/>
              </a:rPr>
              <a:t>07 </a:t>
            </a:r>
            <a:r>
              <a:rPr lang="ru-RU" dirty="0">
                <a:solidFill>
                  <a:schemeClr val="tx1"/>
                </a:solidFill>
                <a:sym typeface="+mn-ea"/>
              </a:rPr>
              <a:t>июня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08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июня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501552"/>
              </p:ext>
            </p:extLst>
          </p:nvPr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323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2545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Д.К.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16195</TotalTime>
  <Words>772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3418</cp:revision>
  <cp:lastPrinted>2021-07-01T09:11:30Z</cp:lastPrinted>
  <dcterms:created xsi:type="dcterms:W3CDTF">2018-03-27T06:03:00Z</dcterms:created>
  <dcterms:modified xsi:type="dcterms:W3CDTF">2023-06-06T05:56:22Z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