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6" d="100"/>
          <a:sy n="96" d="100"/>
        </p:scale>
        <p:origin x="102" y="1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0458746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июня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07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днем небольшой дождь, гроза. Ветер 7-12, днем порывы 15-18 м/с. Температура воздуха ночью 18-20 тепла, днем сильная жара 36-38 градусов.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08 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08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18-20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06 июня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542507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1624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0.325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0.453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15702</TotalTime>
  <Words>613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2701</cp:revision>
  <cp:lastPrinted>2021-07-01T03:56:27Z</cp:lastPrinted>
  <dcterms:created xsi:type="dcterms:W3CDTF">2018-03-27T06:03:00Z</dcterms:created>
  <dcterms:modified xsi:type="dcterms:W3CDTF">2023-06-06T06:31:45Z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