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106" d="100"/>
          <a:sy n="106" d="100"/>
        </p:scale>
        <p:origin x="-1926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Relationship Id="rId4" Type="http://schemas.openxmlformats.org/officeDocument/2006/relationships/notesMaster" Target="notesMasters/notesMaster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 /><Relationship Id="rId2" Type="http://schemas.openxmlformats.org/officeDocument/2006/relationships/hyperlink" Target="mailto:pressmeteo@gmail.com" TargetMode="External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021975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 по 21 ч. 08 июня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северо-западный 9-14,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16-18, днем 23-25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 по 09 ч. 09 июня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           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13-15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14334</TotalTime>
  <Words>579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3268</cp:revision>
  <cp:lastPrinted>2021-07-01T03:56:27Z</cp:lastPrinted>
  <dcterms:created xsi:type="dcterms:W3CDTF">2018-03-27T06:03:00Z</dcterms:created>
  <dcterms:modified xsi:type="dcterms:W3CDTF">2023-06-07T07:00:58Z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