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1" d="100"/>
          <a:sy n="111" d="100"/>
        </p:scale>
        <p:origin x="-213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016320950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158</a:t>
                      </a:r>
                      <a:endParaRPr lang="kk-KZ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июнь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1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815426155"/>
              </p:ext>
            </p:extLst>
          </p:nvPr>
        </p:nvGraphicFramePr>
        <p:xfrm>
          <a:off x="4993576" y="4733142"/>
          <a:ext cx="4691064" cy="16423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324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0,153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0,662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1366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0,273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0,299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18928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2023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latin typeface="Times New Roman"/>
                <a:ea typeface="Times New Roman"/>
              </a:rPr>
              <a:t>Переменная </a:t>
            </a:r>
            <a:r>
              <a:rPr lang="ru-RU" sz="1200" dirty="0">
                <a:latin typeface="Times New Roman"/>
                <a:ea typeface="Times New Roman"/>
              </a:rPr>
              <a:t>облачность, без </a:t>
            </a:r>
            <a:r>
              <a:rPr lang="ru-RU" sz="1200" dirty="0" smtClean="0">
                <a:latin typeface="Times New Roman"/>
                <a:ea typeface="Times New Roman"/>
              </a:rPr>
              <a:t>осадков. </a:t>
            </a:r>
            <a:r>
              <a:rPr lang="ru-RU" sz="1200" dirty="0">
                <a:latin typeface="Times New Roman"/>
                <a:ea typeface="Times New Roman"/>
              </a:rPr>
              <a:t>Ветер </a:t>
            </a:r>
            <a:r>
              <a:rPr lang="ru-RU" sz="1200" dirty="0" smtClean="0">
                <a:latin typeface="Times New Roman"/>
                <a:ea typeface="Times New Roman"/>
              </a:rPr>
              <a:t>западный 9-14</a:t>
            </a:r>
            <a:r>
              <a:rPr lang="kk-KZ" sz="1200" dirty="0" smtClean="0">
                <a:latin typeface="Times New Roman"/>
                <a:ea typeface="Times New Roman"/>
              </a:rPr>
              <a:t> </a:t>
            </a:r>
            <a:r>
              <a:rPr lang="ru-RU" sz="1200" dirty="0">
                <a:latin typeface="Times New Roman"/>
                <a:ea typeface="Times New Roman"/>
              </a:rPr>
              <a:t>м/с. Температура воздуха ночью </a:t>
            </a:r>
            <a:r>
              <a:rPr lang="kk-KZ" sz="1200" dirty="0" smtClean="0">
                <a:latin typeface="Times New Roman"/>
                <a:ea typeface="Times New Roman"/>
              </a:rPr>
              <a:t>22-24</a:t>
            </a:r>
            <a:r>
              <a:rPr lang="ru-RU" sz="1200" dirty="0" smtClean="0">
                <a:latin typeface="Times New Roman"/>
                <a:ea typeface="Times New Roman"/>
              </a:rPr>
              <a:t>, </a:t>
            </a:r>
            <a:r>
              <a:rPr lang="ru-RU" sz="1200">
                <a:latin typeface="Times New Roman"/>
                <a:ea typeface="Times New Roman"/>
              </a:rPr>
              <a:t>днем </a:t>
            </a:r>
            <a:r>
              <a:rPr lang="ru-RU" sz="1200" smtClean="0">
                <a:latin typeface="Times New Roman"/>
                <a:ea typeface="Times New Roman"/>
              </a:rPr>
              <a:t>38-40 </a:t>
            </a:r>
            <a:r>
              <a:rPr lang="ru-RU" sz="1200" dirty="0">
                <a:latin typeface="Times New Roman"/>
                <a:ea typeface="Times New Roman"/>
              </a:rPr>
              <a:t>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08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09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июня 2023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latin typeface="Times New Roman"/>
                <a:ea typeface="Times New Roman"/>
              </a:rPr>
              <a:t>Переменная</a:t>
            </a:r>
            <a:r>
              <a:rPr lang="ru-RU" sz="1200" dirty="0" smtClean="0">
                <a:latin typeface="Times New Roman"/>
                <a:ea typeface="Times New Roman"/>
              </a:rPr>
              <a:t> </a:t>
            </a:r>
            <a:r>
              <a:rPr lang="ru-RU" sz="1200" dirty="0">
                <a:latin typeface="Times New Roman"/>
                <a:ea typeface="Times New Roman"/>
              </a:rPr>
              <a:t>облачность, без осадков. Ветер </a:t>
            </a:r>
            <a:r>
              <a:rPr lang="ru-RU" sz="1200" dirty="0" smtClean="0">
                <a:latin typeface="Times New Roman"/>
                <a:ea typeface="Times New Roman"/>
              </a:rPr>
              <a:t>западный </a:t>
            </a:r>
            <a:r>
              <a:rPr lang="ru-RU" sz="1200" dirty="0">
                <a:latin typeface="Times New Roman"/>
                <a:ea typeface="Times New Roman"/>
              </a:rPr>
              <a:t>9-14 м/с. Температура воздуха ночью </a:t>
            </a:r>
            <a:r>
              <a:rPr lang="kk-KZ" sz="1200" dirty="0" smtClean="0">
                <a:latin typeface="Times New Roman"/>
                <a:ea typeface="Times New Roman"/>
              </a:rPr>
              <a:t>2</a:t>
            </a:r>
            <a:r>
              <a:rPr lang="kk-KZ" sz="1200" dirty="0" smtClean="0">
                <a:latin typeface="Times New Roman"/>
                <a:ea typeface="Times New Roman"/>
              </a:rPr>
              <a:t>1</a:t>
            </a:r>
            <a:r>
              <a:rPr lang="kk-KZ" sz="1200" dirty="0" smtClean="0">
                <a:latin typeface="Times New Roman"/>
                <a:ea typeface="Times New Roman"/>
              </a:rPr>
              <a:t>-23</a:t>
            </a:r>
            <a:r>
              <a:rPr lang="ru-RU" sz="1200" dirty="0" smtClean="0">
                <a:latin typeface="Times New Roman"/>
                <a:ea typeface="Times New Roman"/>
              </a:rPr>
              <a:t> </a:t>
            </a:r>
            <a:r>
              <a:rPr lang="ru-RU" sz="1200" dirty="0">
                <a:latin typeface="Times New Roman"/>
                <a:ea typeface="Times New Roman"/>
              </a:rPr>
              <a:t>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Г./</a:t>
                        </a:r>
                        <a:r>
                          <a:rPr lang="ru-RU" altLang="x-none" sz="800" b="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altLang="x-none" sz="800" b="0" baseline="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Баймаганбетова</a:t>
                        </a:r>
                        <a:r>
                          <a:rPr lang="ru-RU" altLang="x-none" sz="800" b="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С.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=""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13990</TotalTime>
  <Words>582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2664</cp:revision>
  <cp:lastPrinted>2021-07-01T03:56:27Z</cp:lastPrinted>
  <dcterms:created xsi:type="dcterms:W3CDTF">2018-03-27T06:03:00Z</dcterms:created>
  <dcterms:modified xsi:type="dcterms:W3CDTF">2023-06-07T05:35:47Z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