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0434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07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северо-западный 5-10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20-22 тепла,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днем сильная жара 3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8-40 градусов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8469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2534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14822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3042</cp:revision>
  <cp:lastPrinted>2023-05-30T06:33:28Z</cp:lastPrinted>
  <dcterms:created xsi:type="dcterms:W3CDTF">2018-03-27T06:03:00Z</dcterms:created>
  <dcterms:modified xsi:type="dcterms:W3CDTF">2023-06-07T06:30:46Z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