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6004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3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Переменная облачность, дождь, гроза. Ветер западный 9-14, при грозе порывы 15-20 м/с. Температура воздуха ночью 19-21 тепла, днем очень сильная жара 40-42 градуса.</a:t>
            </a: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09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гроза. Ветер северо-западный 9-14, при грозе порывы 15-20 м/с. Температура воздуха 17-19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607822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23014</TotalTime>
  <Words>670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3776</cp:revision>
  <cp:lastPrinted>2021-11-30T05:55:24Z</cp:lastPrinted>
  <dcterms:created xsi:type="dcterms:W3CDTF">2018-03-27T06:03:00Z</dcterms:created>
  <dcterms:modified xsi:type="dcterms:W3CDTF">2023-06-07T06:21:48Z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