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10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735838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08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и утром дождь, гроза. Ветер 9-14, ночью и утром порывы 15-20 м/с. Температура воздуха ночью 16-18, днем 24-26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15-17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07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000716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1.237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15712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2702</cp:revision>
  <cp:lastPrinted>2021-07-01T03:56:27Z</cp:lastPrinted>
  <dcterms:created xsi:type="dcterms:W3CDTF">2018-03-27T06:03:00Z</dcterms:created>
  <dcterms:modified xsi:type="dcterms:W3CDTF">2023-06-07T06:44:02Z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