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102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29210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347801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3,686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 без осадков. Ветер северо-западный 7-12 м/с. Температура воздуха ночью 16-18, днем 26-28 тепла.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19391</TotalTime>
  <Words>541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2788</cp:revision>
  <cp:lastPrinted>2021-10-15T03:50:29Z</cp:lastPrinted>
  <dcterms:created xsi:type="dcterms:W3CDTF">2018-03-27T06:03:00Z</dcterms:created>
  <dcterms:modified xsi:type="dcterms:W3CDTF">2023-06-07T07:00:13Z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