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4DB51B7-2CB1-4976-8A1E-33BEC345BEA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401FF-DED5-4E5D-A452-E521327CD1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BF4D6-8623-438D-9EA0-9E3D637803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D1D37-7ED8-49FC-9B2C-187B8C871F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F1241-9FBC-4EC6-B413-DBDE14EACF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EF67C-C43F-4E8A-B98D-CBB98B0E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5E3E0-4827-4214-97B1-561E5013A7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E29A8-F1ED-4953-8028-1D74D4C2E4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33017-DEBA-4CB6-B64A-7D1EFF03A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8BBD5-4135-4968-BCA8-6820F9EF23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6B8A9-602E-4C0A-873B-5955AE4116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BF47C-DE8C-40D7-9A30-25FD1F6D26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0B40473-E2C1-4F0B-97F7-36D9449A62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07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07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21-23 тепла, днем сильная жара 35-37 градусов.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09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08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09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08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09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07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4711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16198</TotalTime>
  <Words>554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3421</cp:revision>
  <cp:lastPrinted>2021-07-01T09:11:30Z</cp:lastPrinted>
  <dcterms:created xsi:type="dcterms:W3CDTF">2018-03-27T06:03:00Z</dcterms:created>
  <dcterms:modified xsi:type="dcterms:W3CDTF">2023-06-07T06:56:49Z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