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08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07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08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3-8 м/с. Температура воздуха ночью 23-25, днем 36-38 тепла.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08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09 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08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88"/>
          <a:ext cx="4513543" cy="2339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16160</TotalTime>
  <Words>566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3258</cp:revision>
  <cp:lastPrinted>2021-07-01T03:56:27Z</cp:lastPrinted>
  <dcterms:created xsi:type="dcterms:W3CDTF">2018-03-27T06:03:00Z</dcterms:created>
  <dcterms:modified xsi:type="dcterms:W3CDTF">2023-06-07T08:03:18Z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