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6" d="100"/>
          <a:sy n="96" d="100"/>
        </p:scale>
        <p:origin x="102"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095908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07 </a:t>
            </a:r>
            <a:r>
              <a:rPr lang="ru-RU" sz="1200" b="1" dirty="0" err="1">
                <a:solidFill>
                  <a:srgbClr val="000000"/>
                </a:solidFill>
                <a:latin typeface="Times New Roman" panose="02020603050405020304" pitchFamily="18" charset="0"/>
                <a:cs typeface="Times New Roman" panose="02020603050405020304" pitchFamily="18" charset="0"/>
              </a:rPr>
              <a:t>маусымн</a:t>
            </a:r>
            <a:r>
              <a:rPr lang="kk-KZ" sz="1200" b="1" dirty="0">
                <a:solidFill>
                  <a:srgbClr val="000000"/>
                </a:solidFill>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08 </a:t>
            </a:r>
            <a:r>
              <a:rPr lang="kk-KZ" sz="1200" b="1" kern="900" dirty="0">
                <a:solidFill>
                  <a:srgbClr val="000000"/>
                </a:solidFill>
                <a:latin typeface="Times New Roman" panose="02020603050405020304" pitchFamily="18" charset="0"/>
                <a:cs typeface="Times New Roman" panose="02020603050405020304" pitchFamily="18" charset="0"/>
              </a:rPr>
              <a:t>маусымның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және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таңертең</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найзағай</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күтіледі. Жел 9-14, түнде және таңертең екпіні 15-20 м/с.Ауаның температурасы түнде 16-18, күндіз 24-26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маусымға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08 </a:t>
            </a:r>
            <a:r>
              <a:rPr lang="kk-KZ" sz="1200" b="1" kern="900"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09 </a:t>
            </a:r>
            <a:r>
              <a:rPr lang="kk-KZ" sz="1200" b="1" kern="900" dirty="0">
                <a:solidFill>
                  <a:srgbClr val="000000"/>
                </a:solidFill>
                <a:latin typeface="Times New Roman" panose="02020603050405020304" pitchFamily="18" charset="0"/>
                <a:cs typeface="Times New Roman" panose="02020603050405020304" pitchFamily="18" charset="0"/>
              </a:rPr>
              <a:t>маусымның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7-12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a:t>
            </a:r>
            <a:r>
              <a:rPr lang="kk-KZ" sz="1200">
                <a:solidFill>
                  <a:prstClr val="black"/>
                </a:solidFill>
                <a:latin typeface="Times New Roman" pitchFamily="18" charset="0"/>
                <a:cs typeface="Times New Roman" pitchFamily="18" charset="0"/>
              </a:rPr>
              <a:t>температурасы 15-17 </a:t>
            </a:r>
            <a:r>
              <a:rPr lang="kk-KZ" sz="1200" dirty="0">
                <a:solidFill>
                  <a:prstClr val="black"/>
                </a:solidFill>
                <a:latin typeface="Times New Roman" pitchFamily="18" charset="0"/>
                <a:cs typeface="Times New Roman" pitchFamily="18" charset="0"/>
              </a:rPr>
              <a:t>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05791264"/>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0.434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1.237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маусымға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14332</TotalTime>
  <Words>575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2657</cp:revision>
  <cp:lastPrinted>2021-07-01T07:38:07Z</cp:lastPrinted>
  <dcterms:created xsi:type="dcterms:W3CDTF">2018-03-27T06:03:00Z</dcterms:created>
  <dcterms:modified xsi:type="dcterms:W3CDTF">2023-06-07T06:43:54Z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