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 Id="rId4" Type="http://schemas.openxmlformats.org/officeDocument/2006/relationships/custom-properties" Target="docProps/custom.xml" /></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 /><Relationship Id="rId3" Type="http://schemas.openxmlformats.org/officeDocument/2006/relationships/slide" Target="slides/slide2.xml" /><Relationship Id="rId7" Type="http://schemas.openxmlformats.org/officeDocument/2006/relationships/theme" Target="theme/theme1.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viewProps" Target="viewProps.xml" /><Relationship Id="rId5" Type="http://schemas.openxmlformats.org/officeDocument/2006/relationships/presProps" Target="presProps.xml" /><Relationship Id="rId4" Type="http://schemas.openxmlformats.org/officeDocument/2006/relationships/notesMaster" Target="notesMasters/notesMaster1.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 /><Relationship Id="rId2" Type="http://schemas.openxmlformats.org/officeDocument/2006/relationships/hyperlink" Target="mailto:pressmeteo@gmail.com" TargetMode="External" /><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07 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07 мамыр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747443"/>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жаңбыр, 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Солтүстік-батыстан 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күші 9-14, екпіні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16-18</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23-25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09 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13-15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07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08</a:t>
            </a:r>
            <a:r>
              <a:rPr lang="kk-KZ" altLang="ru-RU" sz="1200" dirty="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Г. 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13729</TotalTime>
  <Words>544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3174</cp:revision>
  <cp:lastPrinted>2021-07-01T03:56:27Z</cp:lastPrinted>
  <dcterms:created xsi:type="dcterms:W3CDTF">2018-03-27T06:03:00Z</dcterms:created>
  <dcterms:modified xsi:type="dcterms:W3CDTF">2023-06-07T07:03:17Z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