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08 маусымға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07 </a:t>
            </a:r>
            <a:r>
              <a:rPr lang="ru-RU" sz="1100" b="1" dirty="0" err="1" smtClean="0">
                <a:latin typeface="Times New Roman" pitchFamily="18" charset="0"/>
                <a:cs typeface="Times New Roman" pitchFamily="18" charset="0"/>
              </a:rPr>
              <a:t>маусым</a:t>
            </a:r>
            <a:r>
              <a:rPr lang="kk-KZ"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08</a:t>
            </a:r>
            <a:r>
              <a:rPr lang="kk-KZ" altLang="ru-RU" sz="1100" b="1" dirty="0" smtClean="0">
                <a:latin typeface="Times New Roman" pitchFamily="18" charset="0"/>
                <a:ea typeface="Times New Roman KZ" pitchFamily="18" charset="0"/>
                <a:cs typeface="Times New Roman" pitchFamily="18" charset="0"/>
              </a:rPr>
              <a:t> маусым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Оңтүстік-баты</a:t>
            </a:r>
            <a:r>
              <a:rPr lang="ru-RU" sz="1200" dirty="0" smtClean="0">
                <a:latin typeface="Times New Roman" pitchFamily="18" charset="0"/>
                <a:cs typeface="Times New Roman" pitchFamily="18" charset="0"/>
              </a:rPr>
              <a:t>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3-8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23-25,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36-38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09 маусымға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08 </a:t>
            </a:r>
            <a:r>
              <a:rPr lang="kk-KZ" altLang="ru-RU" sz="1100" b="1" dirty="0" smtClean="0">
                <a:latin typeface="Times New Roman" pitchFamily="18" charset="0"/>
                <a:ea typeface="Times New Roman KZ" pitchFamily="18" charset="0"/>
                <a:cs typeface="Times New Roman" pitchFamily="18" charset="0"/>
              </a:rPr>
              <a:t>маусым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09</a:t>
            </a:r>
            <a:r>
              <a:rPr lang="kk-KZ" sz="1100" b="1" dirty="0" smtClean="0">
                <a:latin typeface="Times New Roman" pitchFamily="18" charset="0"/>
                <a:ea typeface="Times New Roman KZ" pitchFamily="18" charset="0"/>
                <a:cs typeface="Times New Roman" pitchFamily="18" charset="0"/>
              </a:rPr>
              <a:t> маусым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Оңтүстік-шығы</a:t>
            </a:r>
            <a:r>
              <a:rPr lang="ru-RU" sz="1200" dirty="0" smtClean="0">
                <a:latin typeface="Times New Roman" pitchFamily="18" charset="0"/>
                <a:cs typeface="Times New Roman" pitchFamily="18" charset="0"/>
              </a:rPr>
              <a:t>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20-22 </a:t>
            </a:r>
            <a:r>
              <a:rPr lang="kk-KZ" sz="1200" dirty="0" smtClean="0">
                <a:latin typeface="Times New Roman" pitchFamily="18" charset="0"/>
                <a:cs typeface="Times New Roman" pitchFamily="18" charset="0"/>
              </a:rPr>
              <a:t>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08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09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ес0,063елігі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rPr>
                        <a:t>1</a:t>
                      </a:r>
                      <a:endParaRPr lang="ru-RU" sz="1000" dirty="0">
                        <a:solidFill>
                          <a:schemeClr val="tx1"/>
                        </a:solidFill>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9</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34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ru-RU" sz="1000" b="0" i="0" u="none" strike="noStrike" dirty="0" smtClean="0">
                          <a:solidFill>
                            <a:schemeClr val="tx1"/>
                          </a:solidFill>
                          <a:latin typeface="Times New Roman" pitchFamily="18" charset="0"/>
                          <a:cs typeface="Times New Roman" pitchFamily="18" charset="0"/>
                        </a:rPr>
                        <a:t>838</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43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Байменова А. А. /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15847</TotalTime>
  <Words>545</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3313</cp:revision>
  <cp:lastPrinted>2021-07-01T03:56:27Z</cp:lastPrinted>
  <dcterms:created xsi:type="dcterms:W3CDTF">2018-03-27T06:03:00Z</dcterms:created>
  <dcterms:modified xsi:type="dcterms:W3CDTF">2023-06-07T08:03:36Z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