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19241178"/>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07 маусым</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08 маусым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42404719"/>
              </p:ext>
            </p:extLst>
          </p:nvPr>
        </p:nvGraphicFramePr>
        <p:xfrm>
          <a:off x="5097016" y="4005064"/>
          <a:ext cx="4610894" cy="2499360"/>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val="3583770891"/>
                    </a:ext>
                  </a:extLst>
                </a:gridCol>
                <a:gridCol w="1523448">
                  <a:extLst>
                    <a:ext uri="{9D8B030D-6E8A-4147-A177-3AD203B41FA5}">
                      <a16:colId xmlns:a16="http://schemas.microsoft.com/office/drawing/2014/main" val="1276116030"/>
                    </a:ext>
                  </a:extLst>
                </a:gridCol>
                <a:gridCol w="1154510">
                  <a:extLst>
                    <a:ext uri="{9D8B030D-6E8A-4147-A177-3AD203B41FA5}">
                      <a16:colId xmlns:a16="http://schemas.microsoft.com/office/drawing/2014/main" val="2096923049"/>
                    </a:ext>
                  </a:extLst>
                </a:gridCol>
              </a:tblGrid>
              <a:tr h="48097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84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847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013507" y="160194"/>
            <a:ext cx="4701348" cy="1785104"/>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dirty="0">
                <a:solidFill>
                  <a:prstClr val="black">
                    <a:lumMod val="75000"/>
                    <a:lumOff val="25000"/>
                  </a:prstClr>
                </a:solidFill>
                <a:latin typeface="Times New Roman" panose="02020603050405020304" pitchFamily="18" charset="0"/>
                <a:cs typeface="Times New Roman" panose="02020603050405020304" pitchFamily="18" charset="0"/>
              </a:rPr>
              <a:t>08</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kk-KZ" sz="1100" b="1" dirty="0">
                <a:solidFill>
                  <a:prstClr val="black"/>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07 маусым с. 21-ден 08 </a:t>
            </a:r>
            <a:r>
              <a:rPr lang="kk-KZ" sz="1100" b="1" dirty="0">
                <a:solidFill>
                  <a:prstClr val="black"/>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күндіз жаңбыр, найзағай. Батыстан жел соғады, күші 9-14, найзағай кезінде екпіні 15-20 м/с. Ауа температурасы түнде 19-21 жылы, күндіз 40-42 градус өте қатты ыстық.</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 маусым с. 21-ден 09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маусым</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жаңбыр, найзағай</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a:t>
            </a:r>
            <a:r>
              <a:rPr lang="kk-KZ" sz="1100" dirty="0">
                <a:latin typeface="Times New Roman" panose="02020603050405020304" pitchFamily="18" charset="0"/>
                <a:cs typeface="Times New Roman" panose="02020603050405020304" pitchFamily="18" charset="0"/>
              </a:rPr>
              <a:t>түстік-батыстан</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a:t>
            </a:r>
            <a:r>
              <a:rPr lang="kk-KZ" sz="1100" kern="1400" dirty="0">
                <a:solidFill>
                  <a:srgbClr val="000000"/>
                </a:solidFill>
                <a:latin typeface="Times New Roman" panose="02020603050405020304" pitchFamily="18" charset="0"/>
                <a:ea typeface="Times New Roman" panose="02020603050405020304" pitchFamily="18" charset="0"/>
              </a:rPr>
              <a:t> найзағай кезінде екпіні 15-20</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м/с. Ауа температурасы түнде 17-19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08 маусым</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dirty="0">
                <a:solidFill>
                  <a:schemeClr val="tx1"/>
                </a:solidFill>
                <a:latin typeface="Times New Roman" panose="02020603050405020304" pitchFamily="18" charset="0"/>
                <a:cs typeface="Times New Roman" panose="02020603050405020304" pitchFamily="18" charset="0"/>
              </a:rPr>
              <a:t>, түнде 09</a:t>
            </a:r>
            <a:r>
              <a:rPr lang="kk-KZ" sz="1100" b="1"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ға</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Аринова Н.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22300</TotalTime>
  <Words>626</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3753</cp:revision>
  <cp:lastPrinted>2023-01-16T10:13:34Z</cp:lastPrinted>
  <dcterms:created xsi:type="dcterms:W3CDTF">2018-03-27T06:03:00Z</dcterms:created>
  <dcterms:modified xsi:type="dcterms:W3CDTF">2023-06-07T06:21:39Z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