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5" d="100"/>
          <a:sy n="125" d="100"/>
        </p:scale>
        <p:origin x="-1794"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маусымға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07 </a:t>
            </a:r>
            <a:r>
              <a:rPr lang="kk-KZ" altLang="ru-RU" sz="1200" b="1" dirty="0" smtClean="0">
                <a:solidFill>
                  <a:srgbClr val="000000"/>
                </a:solidFill>
                <a:latin typeface="Times New Roman" pitchFamily="18" charset="0"/>
                <a:cs typeface="Times New Roman" pitchFamily="18" charset="0"/>
              </a:rPr>
              <a:t>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08 </a:t>
            </a:r>
            <a:r>
              <a:rPr lang="ru-RU" altLang="ru-RU" sz="1200" b="1" dirty="0" err="1" smtClean="0">
                <a:solidFill>
                  <a:srgbClr val="000000"/>
                </a:solidFill>
                <a:latin typeface="Times New Roman" pitchFamily="18" charset="0"/>
                <a:cs typeface="Times New Roman" pitchFamily="18" charset="0"/>
              </a:rPr>
              <a:t>маусым</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Солтүстік-батыстан, солтүстіктен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2-7, екпіні 10 </a:t>
            </a:r>
            <a:r>
              <a:rPr lang="ru-RU" sz="1200" dirty="0" smtClean="0">
                <a:latin typeface="Times New Roman" pitchFamily="18" charset="0"/>
                <a:cs typeface="Times New Roman" pitchFamily="18" charset="0"/>
              </a:rPr>
              <a:t>м/с</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23-25 </a:t>
            </a:r>
            <a:r>
              <a:rPr lang="kk-KZ" sz="1200" dirty="0" smtClean="0">
                <a:latin typeface="Times New Roman" pitchFamily="18" charset="0"/>
                <a:cs typeface="Times New Roman" pitchFamily="18" charset="0"/>
              </a:rPr>
              <a:t>градус жылы болады.</a:t>
            </a:r>
          </a:p>
          <a:p>
            <a:pPr algn="ctr"/>
            <a:r>
              <a:rPr lang="kk-KZ" sz="1200" b="1" dirty="0" smtClean="0">
                <a:solidFill>
                  <a:srgbClr val="000000"/>
                </a:solidFill>
                <a:latin typeface="Times New Roman" pitchFamily="18" charset="0"/>
                <a:cs typeface="Times New Roman" pitchFamily="18" charset="0"/>
              </a:rPr>
              <a:t>09 </a:t>
            </a:r>
            <a:r>
              <a:rPr lang="kk-KZ" sz="1200" b="1" dirty="0" smtClean="0">
                <a:solidFill>
                  <a:srgbClr val="000000"/>
                </a:solidFill>
                <a:latin typeface="Times New Roman" pitchFamily="18" charset="0"/>
                <a:cs typeface="Times New Roman" pitchFamily="18" charset="0"/>
              </a:rPr>
              <a:t>маусымға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08</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09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a:t>
            </a:r>
            <a:r>
              <a:rPr lang="kk-KZ" sz="1200" smtClean="0">
                <a:latin typeface="Times New Roman" pitchFamily="18" charset="0"/>
                <a:cs typeface="Times New Roman" pitchFamily="18" charset="0"/>
              </a:rPr>
              <a:t>Солтүстік-батыстан, батыстан </a:t>
            </a:r>
            <a:r>
              <a:rPr lang="kk-KZ" sz="1200" dirty="0" smtClean="0">
                <a:latin typeface="Times New Roman" pitchFamily="18" charset="0"/>
                <a:cs typeface="Times New Roman" pitchFamily="18" charset="0"/>
              </a:rPr>
              <a:t>жел соғады, күші 5-10 м/с. Ауа температурасы </a:t>
            </a:r>
            <a:r>
              <a:rPr lang="kk-KZ" sz="1200" dirty="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210699567"/>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0,26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651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7</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маусымда</a:t>
            </a:r>
            <a:r>
              <a:rPr lang="kk-KZ" altLang="ru-RU" sz="1200" b="1" dirty="0" smtClean="0">
                <a:latin typeface="Times New Roman" panose="02020603050405020304" pitchFamily="18" charset="0"/>
                <a:cs typeface="Times New Roman" panose="02020603050405020304" pitchFamily="18" charset="0"/>
              </a:rPr>
              <a:t>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А.А. </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14742</TotalTime>
  <Words>527</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3118</cp:revision>
  <cp:lastPrinted>2021-07-01T07:38:07Z</cp:lastPrinted>
  <dcterms:created xsi:type="dcterms:W3CDTF">2018-03-27T06:03:00Z</dcterms:created>
  <dcterms:modified xsi:type="dcterms:W3CDTF">2023-06-07T06:53:07Z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