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27857850"/>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№158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07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3181586"/>
              </p:ext>
            </p:extLst>
          </p:nvPr>
        </p:nvGraphicFramePr>
        <p:xfrm>
          <a:off x="4982765" y="3944211"/>
          <a:ext cx="4691064" cy="2280349"/>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6490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8379">
                <a:tc>
                  <a:txBody>
                    <a:bodyPr/>
                    <a:lstStyle/>
                    <a:p>
                      <a:r>
                        <a:rPr lang="ru-RU" sz="100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0,531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0,345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4,125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16" name="Прямоугольник 15"/>
          <p:cNvSpPr/>
          <p:nvPr/>
        </p:nvSpPr>
        <p:spPr>
          <a:xfrm>
            <a:off x="4980669" y="115888"/>
            <a:ext cx="4808536" cy="1985159"/>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kk-KZ" altLang="ru-RU" sz="1200" b="1" dirty="0" smtClean="0">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07 маусым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08</a:t>
            </a:r>
            <a:r>
              <a:rPr lang="kk-KZ" altLang="ru-RU" sz="1200" b="1" dirty="0" smtClean="0">
                <a:latin typeface="Times New Roman" pitchFamily="18" charset="0"/>
                <a:cs typeface="Times New Roman" pitchFamily="18" charset="0"/>
              </a:rPr>
              <a:t> маусым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 жауын-шашынсыз. </a:t>
            </a:r>
            <a:r>
              <a:rPr lang="kk-KZ" sz="1200" dirty="0" smtClean="0">
                <a:latin typeface="Times New Roman" panose="02020603050405020304" pitchFamily="18" charset="0"/>
              </a:rPr>
              <a:t>О</a:t>
            </a:r>
            <a:r>
              <a:rPr lang="kk-KZ" sz="1200" dirty="0" smtClean="0">
                <a:latin typeface="Times New Roman" panose="02020603050405020304" pitchFamily="18" charset="0"/>
                <a:ea typeface="Calibri" panose="020F0502020204030204" pitchFamily="34" charset="0"/>
              </a:rPr>
              <a:t>ңтүстік-батыстан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соғады, күші 3-8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17-19°, күндіз қатты ыстық 35-37°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09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08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09</a:t>
            </a:r>
            <a:r>
              <a:rPr lang="kk-KZ" sz="1200" b="1" dirty="0" smtClean="0">
                <a:latin typeface="Times New Roman" panose="02020603050405020304" pitchFamily="18" charset="0"/>
                <a:cs typeface="Times New Roman" panose="02020603050405020304" pitchFamily="18" charset="0"/>
              </a:rPr>
              <a:t> маусым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a:solidFill>
                  <a:prstClr val="black"/>
                </a:solidFill>
                <a:latin typeface="Times New Roman" pitchFamily="18" charset="0"/>
                <a:cs typeface="Times New Roman" pitchFamily="18" charset="0"/>
              </a:rPr>
              <a:t>, </a:t>
            </a:r>
            <a:r>
              <a:rPr lang="kk-KZ" sz="1200" smtClean="0">
                <a:solidFill>
                  <a:prstClr val="black"/>
                </a:solidFill>
                <a:latin typeface="Times New Roman" pitchFamily="18" charset="0"/>
                <a:cs typeface="Times New Roman" pitchFamily="18" charset="0"/>
              </a:rPr>
              <a:t>аздаған жаңбыр, найзағай. </a:t>
            </a:r>
            <a:r>
              <a:rPr lang="kk-KZ" sz="1200" dirty="0">
                <a:solidFill>
                  <a:prstClr val="black"/>
                </a:solidFill>
                <a:latin typeface="Times New Roman" panose="02020603050405020304" pitchFamily="18" charset="0"/>
              </a:rPr>
              <a:t>О</a:t>
            </a:r>
            <a:r>
              <a:rPr lang="kk-KZ" sz="1200" dirty="0">
                <a:solidFill>
                  <a:prstClr val="black"/>
                </a:solidFill>
                <a:latin typeface="Times New Roman" panose="02020603050405020304" pitchFamily="18" charset="0"/>
                <a:ea typeface="Calibri" panose="020F0502020204030204" pitchFamily="34" charset="0"/>
              </a:rPr>
              <a:t>ңтүстік-батыстан</a:t>
            </a:r>
            <a:r>
              <a:rPr lang="kk-KZ" sz="1200" dirty="0" smtClean="0">
                <a:solidFill>
                  <a:prstClr val="black"/>
                </a:solidFill>
                <a:latin typeface="Times New Roman" pitchFamily="18" charset="0"/>
                <a:cs typeface="Times New Roman" pitchFamily="18" charset="0"/>
              </a:rPr>
              <a:t>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2-7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18-20°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255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07 </a:t>
            </a:r>
            <a:r>
              <a:rPr lang="ru-RU" sz="1200" dirty="0" err="1">
                <a:solidFill>
                  <a:prstClr val="black"/>
                </a:solidFill>
                <a:latin typeface="Times New Roman" panose="02020603050405020304" pitchFamily="18" charset="0"/>
                <a:cs typeface="Times New Roman" panose="02020603050405020304" pitchFamily="18" charset="0"/>
              </a:rPr>
              <a:t>маусымда</a:t>
            </a:r>
            <a:r>
              <a:rPr lang="ru-RU" sz="1200" dirty="0">
                <a:solidFill>
                  <a:prstClr val="black"/>
                </a:solidFill>
                <a:latin typeface="Times New Roman" panose="02020603050405020304" pitchFamily="18" charset="0"/>
                <a:cs typeface="Times New Roman" panose="02020603050405020304" pitchFamily="18" charset="0"/>
              </a:rPr>
              <a:t> 2023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12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2-дәрежелі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Махсутова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А.Р.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19900</TotalTime>
  <Words>607</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2919</cp:revision>
  <cp:lastPrinted>2021-07-01T03:56:27Z</cp:lastPrinted>
  <dcterms:created xsi:type="dcterms:W3CDTF">2018-03-27T06:03:00Z</dcterms:created>
  <dcterms:modified xsi:type="dcterms:W3CDTF">2023-06-07T08:36:07Z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