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197" autoAdjust="0"/>
    <p:restoredTop sz="94660"/>
  </p:normalViewPr>
  <p:slideViewPr>
    <p:cSldViewPr showGuides="1">
      <p:cViewPr varScale="1">
        <p:scale>
          <a:sx n="85" d="100"/>
          <a:sy n="85" d="100"/>
        </p:scale>
        <p:origin x="-84" y="-6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43500407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95975673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с переходом на юго-восточный 7-12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18-20, днем 29-31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2023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20-22 тепла.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19389</TotalTime>
  <Words>599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2792</cp:revision>
  <cp:lastPrinted>2021-10-15T03:50:29Z</cp:lastPrinted>
  <dcterms:created xsi:type="dcterms:W3CDTF">2018-03-27T06:03:00Z</dcterms:created>
  <dcterms:modified xsi:type="dcterms:W3CDTF">2023-06-08T06:19:18Z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