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87" d="100"/>
          <a:sy n="87" d="100"/>
        </p:scale>
        <p:origin x="-96" y="-6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4766638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08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гроза. 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июня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Ветер северо-западный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42391022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июня, ночью 10 июня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18187</TotalTime>
  <Words>590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2982</cp:revision>
  <cp:lastPrinted>2021-07-01T03:56:27Z</cp:lastPrinted>
  <dcterms:created xsi:type="dcterms:W3CDTF">2018-03-27T06:03:00Z</dcterms:created>
  <dcterms:modified xsi:type="dcterms:W3CDTF">2023-06-08T06:20:54Z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