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96" y="-6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179349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08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09,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</a:rPr>
              <a:t>        П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еременная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9-14, днем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20-22,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сильная жара 38-40 градусов.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114969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0,48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Баймбетова С. 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14827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3042</cp:revision>
  <cp:lastPrinted>2023-06-08T06:08:27Z</cp:lastPrinted>
  <dcterms:created xsi:type="dcterms:W3CDTF">2018-03-27T06:03:00Z</dcterms:created>
  <dcterms:modified xsi:type="dcterms:W3CDTF">2023-06-08T06:22:09Z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