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87" d="100"/>
          <a:sy n="87" d="100"/>
        </p:scale>
        <p:origin x="-96" y="-5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803767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22837"/>
            <a:ext cx="4758096" cy="141577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гроза, град, шквал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</a:t>
            </a:r>
            <a:r>
              <a:rPr lang="kk-KZ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9-14, порывы 15-20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18-20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27-29 тепла.</a:t>
            </a: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10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дождь, гроза. Ветер северо-западный 9-14, при грозе порывы 15-20 м/с. Температура воздуха 16-18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июня, ночью 10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8976067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23056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3781</cp:revision>
  <cp:lastPrinted>2021-11-30T05:55:24Z</cp:lastPrinted>
  <dcterms:created xsi:type="dcterms:W3CDTF">2018-03-27T06:03:00Z</dcterms:created>
  <dcterms:modified xsi:type="dcterms:W3CDTF">2023-06-08T06:50:16Z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