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96" y="-6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4277629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09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небольшой дождь, гроза, шквал. Ветер 9-14, днем порывы 15-20 м/с. Температура воздуха ночью 13-15, днем 24-26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10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15-17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08 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42394420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0.543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127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0.422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305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0.128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15721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2703</cp:revision>
  <cp:lastPrinted>2021-07-01T03:56:27Z</cp:lastPrinted>
  <dcterms:created xsi:type="dcterms:W3CDTF">2018-03-27T06:03:00Z</dcterms:created>
  <dcterms:modified xsi:type="dcterms:W3CDTF">2023-06-08T07:14:59Z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