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108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27269631"/>
              </p:ext>
            </p:extLst>
          </p:nvPr>
        </p:nvGraphicFramePr>
        <p:xfrm>
          <a:off x="307975" y="2573640"/>
          <a:ext cx="4465638" cy="19477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159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700" y="2407733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июня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10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81958823"/>
              </p:ext>
            </p:extLst>
          </p:nvPr>
        </p:nvGraphicFramePr>
        <p:xfrm>
          <a:off x="4989512" y="4393086"/>
          <a:ext cx="4747702" cy="2034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857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552577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42789"/>
            <a:ext cx="48244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0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с переходом на юго-восточный 7-12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27-29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80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июня</a:t>
            </a: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10 июня</a:t>
            </a:r>
            <a:endParaRPr lang="ru-RU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0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юго-восточный 7-12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</a:t>
            </a:r>
            <a:r>
              <a:rPr lang="ru-RU" sz="1200">
                <a:latin typeface="Times New Roman" panose="02020603050405020304" pitchFamily="18" charset="0"/>
                <a:ea typeface="Calibri" panose="020F0502020204030204" pitchFamily="34" charset="0"/>
              </a:rPr>
              <a:t>воздуха </a:t>
            </a:r>
            <a:r>
              <a:rPr lang="ru-RU" sz="1200" smtClean="0">
                <a:latin typeface="Times New Roman" panose="02020603050405020304" pitchFamily="18" charset="0"/>
                <a:ea typeface="Calibri" panose="020F0502020204030204" pitchFamily="34" charset="0"/>
              </a:rPr>
              <a:t>15-17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020" y="610468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19934</TotalTime>
  <Words>594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3334</cp:revision>
  <cp:lastPrinted>2021-07-01T03:56:27Z</cp:lastPrinted>
  <dcterms:created xsi:type="dcterms:W3CDTF">2018-03-27T06:03:00Z</dcterms:created>
  <dcterms:modified xsi:type="dcterms:W3CDTF">2023-06-08T07:26:45Z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