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-96" y="-65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70DA5D9-CAB9-4B33-AE60-73ACE4E6227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F4E9-020A-417D-BB6B-13148F1EC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3477-B418-4083-A92F-5225A27A94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86D5B-3863-421A-8E38-120B357AAB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0D099-9974-4EBE-B334-727EF272D1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BB83-427D-41EB-A369-471344CAD7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6997D-D770-4D2F-9C6C-6A9458B0D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03D06-1904-4E79-B14E-D45AC555C4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6699B-E809-4731-AC04-7B422B0BCB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A0775-5604-4C48-A3B9-6624051AD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C1F8E-D02C-4A24-9778-F8B1FADEC5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9F6F-A83E-4F23-8701-5284006D18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1693DB-9B8D-4488-94C3-AD4A097354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юго-западный 2-7 м/с. Температура воздуха ночью 21-23 тепла, днем сильная жара 35-37 градусов.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ч.10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09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10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3424</cp:revision>
  <cp:lastPrinted>2021-07-01T09:11:30Z</cp:lastPrinted>
  <dcterms:created xsi:type="dcterms:W3CDTF">2018-03-27T06:03:00Z</dcterms:created>
  <dcterms:modified xsi:type="dcterms:W3CDTF">2023-06-08T06:53:19Z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